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7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312" r:id="rId10"/>
    <p:sldId id="275" r:id="rId11"/>
    <p:sldId id="265" r:id="rId12"/>
    <p:sldId id="266" r:id="rId13"/>
    <p:sldId id="267" r:id="rId14"/>
    <p:sldId id="268" r:id="rId15"/>
    <p:sldId id="269" r:id="rId16"/>
    <p:sldId id="314" r:id="rId17"/>
    <p:sldId id="313" r:id="rId18"/>
    <p:sldId id="315" r:id="rId19"/>
    <p:sldId id="316" r:id="rId20"/>
    <p:sldId id="301" r:id="rId21"/>
    <p:sldId id="302" r:id="rId22"/>
    <p:sldId id="276" r:id="rId23"/>
    <p:sldId id="277" r:id="rId24"/>
    <p:sldId id="274" r:id="rId25"/>
    <p:sldId id="270" r:id="rId26"/>
    <p:sldId id="271" r:id="rId27"/>
    <p:sldId id="272" r:id="rId28"/>
    <p:sldId id="273" r:id="rId29"/>
    <p:sldId id="280" r:id="rId30"/>
    <p:sldId id="281" r:id="rId31"/>
    <p:sldId id="297" r:id="rId32"/>
    <p:sldId id="298" r:id="rId33"/>
    <p:sldId id="299" r:id="rId34"/>
    <p:sldId id="300" r:id="rId35"/>
    <p:sldId id="282" r:id="rId36"/>
    <p:sldId id="283" r:id="rId37"/>
    <p:sldId id="284" r:id="rId38"/>
    <p:sldId id="286" r:id="rId39"/>
    <p:sldId id="288" r:id="rId40"/>
    <p:sldId id="319" r:id="rId41"/>
    <p:sldId id="320" r:id="rId42"/>
    <p:sldId id="296" r:id="rId43"/>
    <p:sldId id="289" r:id="rId44"/>
    <p:sldId id="290" r:id="rId45"/>
    <p:sldId id="292" r:id="rId46"/>
    <p:sldId id="317" r:id="rId47"/>
    <p:sldId id="291" r:id="rId48"/>
    <p:sldId id="287" r:id="rId49"/>
    <p:sldId id="318" r:id="rId50"/>
    <p:sldId id="293" r:id="rId51"/>
    <p:sldId id="294" r:id="rId52"/>
    <p:sldId id="305" r:id="rId53"/>
    <p:sldId id="303" r:id="rId54"/>
    <p:sldId id="321" r:id="rId55"/>
    <p:sldId id="304" r:id="rId56"/>
    <p:sldId id="307" r:id="rId57"/>
    <p:sldId id="306" r:id="rId58"/>
    <p:sldId id="308" r:id="rId59"/>
    <p:sldId id="309" r:id="rId60"/>
    <p:sldId id="310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7" autoAdjust="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-120" y="-8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6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16-10-19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0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16-10-19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2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16-10-19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21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16-10-19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9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16-10-19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0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16-10-19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67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16-10-19</a:t>
            </a:fld>
            <a:endParaRPr lang="en-US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5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16-10-19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5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16-10-19</a:t>
            </a:fld>
            <a:endParaRPr lang="en-US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9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16-10-19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2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16-10-19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4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16-10-19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3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dirty="0"/>
              <a:t/>
            </a:r>
            <a:br>
              <a:rPr lang="nl-NL" dirty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Lustrum thema: </a:t>
            </a:r>
            <a:r>
              <a:rPr lang="nl-NL" dirty="0" smtClean="0">
                <a:solidFill>
                  <a:srgbClr val="FF0000"/>
                </a:solidFill>
              </a:rPr>
              <a:t>Universiteit </a:t>
            </a:r>
            <a:r>
              <a:rPr lang="nl-NL" dirty="0">
                <a:solidFill>
                  <a:srgbClr val="FF0000"/>
                </a:solidFill>
              </a:rPr>
              <a:t>en </a:t>
            </a:r>
            <a:r>
              <a:rPr lang="nl-NL" dirty="0" smtClean="0">
                <a:solidFill>
                  <a:srgbClr val="FF0000"/>
                </a:solidFill>
              </a:rPr>
              <a:t>Stad</a:t>
            </a:r>
            <a:r>
              <a:rPr lang="nl-NL" dirty="0">
                <a:solidFill>
                  <a:srgbClr val="FF0000"/>
                </a:solidFill>
              </a:rPr>
              <a:t/>
            </a:r>
            <a:br>
              <a:rPr lang="nl-NL" dirty="0">
                <a:solidFill>
                  <a:srgbClr val="FF0000"/>
                </a:solidFill>
              </a:rPr>
            </a:br>
            <a:r>
              <a:rPr lang="nl-NL" sz="2200" dirty="0" smtClean="0">
                <a:solidFill>
                  <a:schemeClr val="accent1"/>
                </a:solidFill>
              </a:rPr>
              <a:t>(Foto’s: Hein Folkers, Jan Drenth, redactie Koos Meisner)</a:t>
            </a:r>
            <a:r>
              <a:rPr lang="nl-NL" sz="2200" dirty="0">
                <a:solidFill>
                  <a:schemeClr val="accent1"/>
                </a:solidFill>
              </a:rPr>
              <a:t/>
            </a:r>
            <a:br>
              <a:rPr lang="nl-NL" sz="2200" dirty="0">
                <a:solidFill>
                  <a:schemeClr val="accent1"/>
                </a:solidFill>
              </a:rPr>
            </a:br>
            <a:r>
              <a:rPr lang="nl-NL" sz="2200" dirty="0" smtClean="0">
                <a:solidFill>
                  <a:schemeClr val="accent1"/>
                </a:solidFill>
              </a:rPr>
              <a:t/>
            </a:r>
            <a:br>
              <a:rPr lang="nl-NL" sz="2200" dirty="0" smtClean="0">
                <a:solidFill>
                  <a:schemeClr val="accent1"/>
                </a:solidFill>
              </a:rPr>
            </a:br>
            <a:r>
              <a:rPr lang="nl-NL" sz="2200" dirty="0">
                <a:solidFill>
                  <a:schemeClr val="accent1"/>
                </a:solidFill>
              </a:rPr>
              <a:t/>
            </a:r>
            <a:br>
              <a:rPr lang="nl-NL" sz="2200" dirty="0">
                <a:solidFill>
                  <a:schemeClr val="accent1"/>
                </a:solidFill>
              </a:rPr>
            </a:b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2514600"/>
            <a:ext cx="4940300" cy="1816100"/>
          </a:xfrm>
          <a:prstGeom prst="rect">
            <a:avLst/>
          </a:prstGeom>
        </p:spPr>
      </p:pic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            35 </a:t>
            </a:r>
            <a:r>
              <a:rPr lang="nl-NL" dirty="0"/>
              <a:t>jaar </a:t>
            </a:r>
            <a:r>
              <a:rPr lang="nl-NL" dirty="0" smtClean="0"/>
              <a:t>Vrienden stad Groningen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1308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>
                <a:solidFill>
                  <a:srgbClr val="FF0000"/>
                </a:solidFill>
              </a:rPr>
              <a:t>Stadjers</a:t>
            </a:r>
            <a:r>
              <a:rPr lang="nl-NL" dirty="0" smtClean="0">
                <a:solidFill>
                  <a:srgbClr val="FF0000"/>
                </a:solidFill>
              </a:rPr>
              <a:t> versus studenten?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l-NL" b="1" dirty="0"/>
              <a:t>S</a:t>
            </a:r>
            <a:r>
              <a:rPr lang="nl-NL" b="1" dirty="0" smtClean="0"/>
              <a:t>tudentenkamers </a:t>
            </a:r>
            <a:r>
              <a:rPr lang="nl-NL" b="1" dirty="0"/>
              <a:t>in stadse tuinen</a:t>
            </a:r>
            <a:r>
              <a:rPr lang="nl-NL" b="1" dirty="0" smtClean="0"/>
              <a:t>. </a:t>
            </a:r>
          </a:p>
          <a:p>
            <a:pPr marL="0" indent="0">
              <a:buNone/>
            </a:pPr>
            <a:r>
              <a:rPr lang="nl-NL" dirty="0" smtClean="0"/>
              <a:t>Door grote </a:t>
            </a:r>
            <a:r>
              <a:rPr lang="nl-NL" dirty="0"/>
              <a:t>behoefte aan </a:t>
            </a:r>
            <a:r>
              <a:rPr lang="nl-NL" dirty="0" smtClean="0"/>
              <a:t>studenten woonruimte</a:t>
            </a:r>
            <a:r>
              <a:rPr lang="nl-NL" dirty="0"/>
              <a:t>, </a:t>
            </a:r>
            <a:r>
              <a:rPr lang="nl-NL" dirty="0" smtClean="0"/>
              <a:t>bouwden pandjesbazen onbekommerd </a:t>
            </a:r>
            <a:r>
              <a:rPr lang="nl-NL" dirty="0"/>
              <a:t>tuinen vol en timmerden </a:t>
            </a:r>
            <a:r>
              <a:rPr lang="nl-NL" dirty="0" smtClean="0"/>
              <a:t>kleine </a:t>
            </a:r>
            <a:r>
              <a:rPr lang="nl-NL" dirty="0"/>
              <a:t>kamers in </a:t>
            </a:r>
            <a:r>
              <a:rPr lang="nl-NL" dirty="0" smtClean="0"/>
              <a:t>of op (studenten)panden</a:t>
            </a:r>
            <a:r>
              <a:rPr lang="nl-NL" dirty="0"/>
              <a:t>. </a:t>
            </a:r>
            <a:endParaRPr lang="nl-NL" dirty="0" smtClean="0"/>
          </a:p>
          <a:p>
            <a:pPr marL="0" indent="0">
              <a:buNone/>
            </a:pPr>
            <a:r>
              <a:rPr lang="nl-NL" b="1" dirty="0" smtClean="0"/>
              <a:t>Gevolg</a:t>
            </a:r>
            <a:r>
              <a:rPr lang="nl-NL" b="1" dirty="0"/>
              <a:t>: buurten onder druk. </a:t>
            </a:r>
            <a:endParaRPr lang="nl-NL" b="1" dirty="0" smtClean="0"/>
          </a:p>
          <a:p>
            <a:pPr marL="0" indent="0">
              <a:buNone/>
            </a:pPr>
            <a:r>
              <a:rPr lang="nl-NL" dirty="0" smtClean="0"/>
              <a:t>De </a:t>
            </a:r>
            <a:r>
              <a:rPr lang="nl-NL" dirty="0"/>
              <a:t>politiek </a:t>
            </a:r>
            <a:r>
              <a:rPr lang="nl-NL" dirty="0" smtClean="0"/>
              <a:t>veranderde bouwregels</a:t>
            </a:r>
            <a:r>
              <a:rPr lang="nl-NL" dirty="0"/>
              <a:t>. </a:t>
            </a:r>
            <a:r>
              <a:rPr lang="nl-NL" dirty="0" smtClean="0"/>
              <a:t>Wanneer </a:t>
            </a:r>
            <a:r>
              <a:rPr lang="nl-NL" dirty="0"/>
              <a:t>bij een verbouwing </a:t>
            </a:r>
            <a:r>
              <a:rPr lang="nl-NL" dirty="0" smtClean="0"/>
              <a:t>een </a:t>
            </a:r>
            <a:r>
              <a:rPr lang="nl-NL" dirty="0"/>
              <a:t>woonruimte wordt gemaakt, mag deze niet kleiner zijn dan 50 vierkante meter. </a:t>
            </a:r>
          </a:p>
        </p:txBody>
      </p:sp>
    </p:spTree>
    <p:extLst>
      <p:ext uri="{BB962C8B-B14F-4D97-AF65-F5344CB8AC3E}">
        <p14:creationId xmlns:p14="http://schemas.microsoft.com/office/powerpoint/2010/main" val="72629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nl-NL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Achterbuurten</a:t>
            </a:r>
            <a:r>
              <a:rPr lang="nl-NL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achter gewone straten, waar je geen belasting hoefde betalen.</a:t>
            </a:r>
            <a:endParaRPr lang="nl-NL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Tijdelijke aanduiding voor inhoud 4" descr="Koninkrijk-vol-sloppen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419" r="-954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7682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nl-NL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 Nieuwe achterbuurten?</a:t>
            </a:r>
            <a:endParaRPr lang="nl-NL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Tijdelijke aanduiding voor inhoud 3" descr="30ace4a3-5c08-4eeb-a739-00a72901d6b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135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Volgebouwd: Tussen Bleekerstraat en A-weg</a:t>
            </a:r>
            <a:endParaRPr lang="nl-NL" dirty="0"/>
          </a:p>
        </p:txBody>
      </p:sp>
      <p:pic>
        <p:nvPicPr>
          <p:cNvPr id="4" name="Tijdelijke aanduiding voor inhoud 3" descr="6e70fa84-c560-49d5-bf56-1077bc43313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1881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Licht, lucht en groene ruimte?</a:t>
            </a:r>
            <a:endParaRPr lang="nl-NL" dirty="0"/>
          </a:p>
        </p:txBody>
      </p:sp>
      <p:pic>
        <p:nvPicPr>
          <p:cNvPr id="4" name="Tijdelijke aanduiding voor inhoud 3" descr="58f45f05-7616-4cfd-8bd8-57e3e667e60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0202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 smtClean="0"/>
              <a:t>Achterbuurten</a:t>
            </a:r>
            <a:r>
              <a:rPr lang="mr-IN" sz="3200" dirty="0" smtClean="0"/>
              <a:t>…</a:t>
            </a:r>
            <a:r>
              <a:rPr lang="nl-NL" sz="3200" dirty="0" smtClean="0"/>
              <a:t> ‘de natte cel’</a:t>
            </a:r>
            <a:endParaRPr lang="nl-NL" sz="3200" dirty="0"/>
          </a:p>
        </p:txBody>
      </p:sp>
      <p:pic>
        <p:nvPicPr>
          <p:cNvPr id="4" name="Tijdelijke aanduiding voor inhoud 3" descr="447b339b-955d-4418-9f13-e17935909d9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562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Traditionele studentenstraat</a:t>
            </a:r>
            <a:endParaRPr lang="nl-NL" dirty="0"/>
          </a:p>
        </p:txBody>
      </p:sp>
      <p:pic>
        <p:nvPicPr>
          <p:cNvPr id="4" name="Tijdelijke aanduiding voor inhoud 3" descr="IMG_523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4428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Levensstijl</a:t>
            </a:r>
            <a:endParaRPr lang="nl-NL" dirty="0"/>
          </a:p>
        </p:txBody>
      </p:sp>
      <p:pic>
        <p:nvPicPr>
          <p:cNvPr id="6" name="Tijdelijke aanduiding voor inhoud 5" descr="IMG_523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26" r="-106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8774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Levensstijl</a:t>
            </a:r>
            <a:endParaRPr lang="nl-NL" dirty="0"/>
          </a:p>
        </p:txBody>
      </p:sp>
      <p:pic>
        <p:nvPicPr>
          <p:cNvPr id="4" name="Tijdelijke aanduiding voor inhoud 3" descr="IMG_522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733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3" descr="IMG_523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41" r="-2941"/>
          <a:stretch>
            <a:fillRect/>
          </a:stretch>
        </p:blipFill>
        <p:spPr>
          <a:xfrm>
            <a:off x="457200" y="1560285"/>
            <a:ext cx="8229600" cy="4335689"/>
          </a:xfrm>
        </p:spPr>
      </p:pic>
    </p:spTree>
    <p:extLst>
      <p:ext uri="{BB962C8B-B14F-4D97-AF65-F5344CB8AC3E}">
        <p14:creationId xmlns:p14="http://schemas.microsoft.com/office/powerpoint/2010/main" val="148046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dirty="0" smtClean="0"/>
              <a:t>RUG, Hogeschool en stad</a:t>
            </a:r>
            <a:endParaRPr lang="nl-NL" sz="5400" dirty="0"/>
          </a:p>
        </p:txBody>
      </p:sp>
      <p:pic>
        <p:nvPicPr>
          <p:cNvPr id="4" name="Tijdelijke aanduiding voor inhoud 3" descr="Brai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917" r="-75917"/>
          <a:stretch>
            <a:fillRect/>
          </a:stretch>
        </p:blipFill>
        <p:spPr>
          <a:xfrm>
            <a:off x="630238" y="1408113"/>
            <a:ext cx="7797800" cy="4289425"/>
          </a:xfrm>
        </p:spPr>
      </p:pic>
    </p:spTree>
    <p:extLst>
      <p:ext uri="{BB962C8B-B14F-4D97-AF65-F5344CB8AC3E}">
        <p14:creationId xmlns:p14="http://schemas.microsoft.com/office/powerpoint/2010/main" val="373301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F0000"/>
                </a:solidFill>
              </a:rPr>
              <a:t>Ophokken?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6" name="Tijdelijke aanduiding voor inhoud 5" descr="IMG_519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7990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Tijdelijke aanduiding voor inhoud 5" descr="IMG_519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328910"/>
            <a:ext cx="8229600" cy="5797253"/>
          </a:xfrm>
        </p:spPr>
        <p:txBody>
          <a:bodyPr>
            <a:normAutofit/>
          </a:bodyPr>
          <a:lstStyle/>
          <a:p>
            <a:r>
              <a:rPr lang="nl-NL" dirty="0" smtClean="0"/>
              <a:t>In </a:t>
            </a:r>
            <a:r>
              <a:rPr lang="nl-NL" dirty="0"/>
              <a:t>2014 </a:t>
            </a:r>
            <a:r>
              <a:rPr lang="nl-NL" dirty="0" smtClean="0"/>
              <a:t>werd plotseling een complex met 12 </a:t>
            </a:r>
            <a:r>
              <a:rPr lang="nl-NL" dirty="0"/>
              <a:t>studentenkamers </a:t>
            </a:r>
            <a:r>
              <a:rPr lang="nl-NL" dirty="0" smtClean="0"/>
              <a:t>opgetrokken </a:t>
            </a:r>
            <a:r>
              <a:rPr lang="nl-NL" dirty="0"/>
              <a:t>in de tuin van </a:t>
            </a:r>
            <a:r>
              <a:rPr lang="nl-NL" dirty="0" smtClean="0"/>
              <a:t>Balistraat 6</a:t>
            </a:r>
            <a:r>
              <a:rPr lang="nl-NL" dirty="0"/>
              <a:t>. </a:t>
            </a:r>
            <a:r>
              <a:rPr lang="nl-NL" dirty="0" smtClean="0"/>
              <a:t>                                               </a:t>
            </a:r>
          </a:p>
          <a:p>
            <a:r>
              <a:rPr lang="nl-NL" dirty="0" smtClean="0"/>
              <a:t>Weg daglicht en uitzicht op een </a:t>
            </a:r>
            <a:r>
              <a:rPr lang="nl-NL" dirty="0"/>
              <a:t>blinde </a:t>
            </a:r>
            <a:r>
              <a:rPr lang="nl-NL" dirty="0" smtClean="0"/>
              <a:t>muur. Bewoners </a:t>
            </a:r>
            <a:r>
              <a:rPr lang="nl-NL" dirty="0"/>
              <a:t>vochten de bouw aan bij de rechter en kregen gelijk. Hoewel </a:t>
            </a:r>
            <a:r>
              <a:rPr lang="nl-NL" dirty="0" smtClean="0"/>
              <a:t>de ontwikkelaar </a:t>
            </a:r>
            <a:r>
              <a:rPr lang="nl-NL" dirty="0"/>
              <a:t>alle bouwvergunningen had, moest de flat plat. </a:t>
            </a:r>
          </a:p>
          <a:p>
            <a:r>
              <a:rPr lang="nl-NL" dirty="0" smtClean="0"/>
              <a:t>Maar hij ging </a:t>
            </a:r>
            <a:r>
              <a:rPr lang="nl-NL" dirty="0"/>
              <a:t>in hoger beroep. </a:t>
            </a:r>
            <a:endParaRPr lang="nl-NL" dirty="0" smtClean="0"/>
          </a:p>
          <a:p>
            <a:r>
              <a:rPr lang="nl-NL" b="1" dirty="0" smtClean="0"/>
              <a:t>De tuin flat </a:t>
            </a:r>
            <a:r>
              <a:rPr lang="nl-NL" dirty="0"/>
              <a:t>mag </a:t>
            </a:r>
            <a:r>
              <a:rPr lang="nl-NL" dirty="0" smtClean="0"/>
              <a:t>blijven, </a:t>
            </a:r>
            <a:r>
              <a:rPr lang="nl-NL" dirty="0"/>
              <a:t>er moet wel een schadevergoeding worden betaald. </a:t>
            </a:r>
            <a:endParaRPr lang="nl-NL" dirty="0" smtClean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83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6000" dirty="0" smtClean="0"/>
              <a:t>Tuin </a:t>
            </a:r>
            <a:r>
              <a:rPr lang="nl-NL" sz="6000" dirty="0"/>
              <a:t>flat </a:t>
            </a:r>
            <a:r>
              <a:rPr lang="nl-NL" dirty="0" smtClean="0"/>
              <a:t>achter </a:t>
            </a:r>
            <a:r>
              <a:rPr lang="nl-NL" dirty="0"/>
              <a:t>Balistraat 6 </a:t>
            </a:r>
          </a:p>
        </p:txBody>
      </p:sp>
      <p:pic>
        <p:nvPicPr>
          <p:cNvPr id="6" name="Tijdelijke aanduiding voor inhoud 5" descr="balistraat-6-vanaf-padangstraat-j4x-e141658878795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" b="8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825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De bouwopgave is groot dus</a:t>
            </a:r>
            <a:r>
              <a:rPr lang="mr-IN" dirty="0" smtClean="0"/>
              <a:t>…</a:t>
            </a:r>
            <a:r>
              <a:rPr lang="nl-NL" dirty="0" smtClean="0"/>
              <a:t>. 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/>
              <a:t>D</a:t>
            </a:r>
            <a:r>
              <a:rPr lang="nl-NL" dirty="0" smtClean="0"/>
              <a:t>e </a:t>
            </a:r>
            <a:r>
              <a:rPr lang="nl-NL" dirty="0"/>
              <a:t>bouw van het appartementencomplex op het binnenterrein achter hun huizen ging door. Bewoners van het Groningse </a:t>
            </a:r>
            <a:r>
              <a:rPr lang="nl-NL" sz="5400" dirty="0"/>
              <a:t>Pythagorascomplex</a:t>
            </a:r>
            <a:r>
              <a:rPr lang="nl-NL" dirty="0"/>
              <a:t> voelden zich machteloos. Tot nu. Bij de rechter kregen ze gelijk; het bouwproject is per direct stilgelegd.</a:t>
            </a:r>
          </a:p>
          <a:p>
            <a:r>
              <a:rPr lang="nl-NL" dirty="0"/>
              <a:t>,,Het was een </a:t>
            </a:r>
            <a:r>
              <a:rPr lang="nl-NL" dirty="0" smtClean="0"/>
              <a:t>voortdenderende </a:t>
            </a:r>
            <a:r>
              <a:rPr lang="nl-NL" dirty="0"/>
              <a:t>trein, waar wij als buurt niet op zaten. Nu is hij eindelijk stilgezet’</a:t>
            </a:r>
            <a:r>
              <a:rPr lang="nl-NL" dirty="0" smtClean="0"/>
              <a:t>’, de </a:t>
            </a:r>
            <a:r>
              <a:rPr lang="nl-NL" dirty="0"/>
              <a:t>bewoners.</a:t>
            </a:r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2416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Achter het Pythagorascomplex</a:t>
            </a:r>
            <a:r>
              <a:rPr lang="mr-IN" dirty="0" smtClean="0"/>
              <a:t>…</a:t>
            </a:r>
            <a:endParaRPr lang="nl-NL" dirty="0"/>
          </a:p>
        </p:txBody>
      </p:sp>
      <p:pic>
        <p:nvPicPr>
          <p:cNvPr id="4" name="Tijdelijke aanduiding voor inhoud 3" descr="IMG_127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2" b="87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3387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Via een smal paadje, </a:t>
            </a:r>
            <a:endParaRPr lang="nl-NL" dirty="0"/>
          </a:p>
        </p:txBody>
      </p:sp>
      <p:pic>
        <p:nvPicPr>
          <p:cNvPr id="4" name="Tijdelijke aanduiding voor inhoud 3" descr="IMG_127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3" b="87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2931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pal achter de </a:t>
            </a:r>
            <a:r>
              <a:rPr lang="nl-NL" dirty="0" smtClean="0"/>
              <a:t>huizen,</a:t>
            </a:r>
            <a:endParaRPr lang="nl-NL" dirty="0"/>
          </a:p>
        </p:txBody>
      </p:sp>
      <p:pic>
        <p:nvPicPr>
          <p:cNvPr id="4" name="Tijdelijke aanduiding voor inhoud 3" descr="IMG_472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5980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Tiny </a:t>
            </a:r>
            <a:r>
              <a:rPr lang="nl-NL" dirty="0" err="1" smtClean="0"/>
              <a:t>houses</a:t>
            </a:r>
            <a:r>
              <a:rPr lang="nl-NL" dirty="0" smtClean="0"/>
              <a:t> in een ‘achterbuurt’</a:t>
            </a:r>
            <a:endParaRPr lang="nl-NL" dirty="0"/>
          </a:p>
        </p:txBody>
      </p:sp>
      <p:pic>
        <p:nvPicPr>
          <p:cNvPr id="4" name="Tijdelijke aanduiding voor inhoud 3" descr="IMG_472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794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 smtClean="0">
                <a:solidFill>
                  <a:srgbClr val="FF0000"/>
                </a:solidFill>
              </a:rPr>
              <a:t>Toekomst studenten en jongeren huisvesting?</a:t>
            </a:r>
            <a:endParaRPr lang="nl-NL" b="1" dirty="0">
              <a:solidFill>
                <a:srgbClr val="FF0000"/>
              </a:solidFill>
            </a:endParaRPr>
          </a:p>
        </p:txBody>
      </p:sp>
      <p:pic>
        <p:nvPicPr>
          <p:cNvPr id="4" name="Tijdelijke aanduiding voor inhoud 3" descr="IMG_471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5416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dirty="0" smtClean="0">
                <a:solidFill>
                  <a:srgbClr val="4F81BD"/>
                </a:solidFill>
              </a:rPr>
              <a:t>Studenten en wonen</a:t>
            </a:r>
            <a:endParaRPr lang="nl-NL" sz="5400" dirty="0">
              <a:solidFill>
                <a:srgbClr val="4F81BD"/>
              </a:solidFill>
            </a:endParaRPr>
          </a:p>
        </p:txBody>
      </p:sp>
      <p:pic>
        <p:nvPicPr>
          <p:cNvPr id="4" name="Tijdelijke aanduiding voor inhoud 3" descr="IMG_468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4" b="87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622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Woldring complex</a:t>
            </a:r>
            <a:endParaRPr lang="nl-NL" dirty="0"/>
          </a:p>
        </p:txBody>
      </p:sp>
      <p:pic>
        <p:nvPicPr>
          <p:cNvPr id="4" name="Tijdelijke aanduiding voor inhoud 3" descr="IMG_471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3189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Ciboga</a:t>
            </a:r>
            <a:r>
              <a:rPr lang="nl-NL" dirty="0" smtClean="0"/>
              <a:t> terrein</a:t>
            </a:r>
            <a:endParaRPr lang="nl-NL" dirty="0"/>
          </a:p>
        </p:txBody>
      </p:sp>
      <p:pic>
        <p:nvPicPr>
          <p:cNvPr id="4" name="Tijdelijke aanduiding voor inhoud 3" descr="IMG_520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5533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Dichtbij UMCG</a:t>
            </a:r>
            <a:endParaRPr lang="nl-NL" dirty="0"/>
          </a:p>
        </p:txBody>
      </p:sp>
      <p:pic>
        <p:nvPicPr>
          <p:cNvPr id="4" name="Tijdelijke aanduiding voor inhoud 3" descr="IMG_520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666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Nieuwe toegangsweg </a:t>
            </a:r>
            <a:endParaRPr lang="nl-NL" dirty="0"/>
          </a:p>
        </p:txBody>
      </p:sp>
      <p:pic>
        <p:nvPicPr>
          <p:cNvPr id="4" name="Tijdelijke aanduiding voor inhoud 3" descr="IMG_519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41" r="-106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6652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Studenten (?) stadstrand </a:t>
            </a:r>
            <a:endParaRPr lang="nl-NL" dirty="0"/>
          </a:p>
        </p:txBody>
      </p:sp>
      <p:pic>
        <p:nvPicPr>
          <p:cNvPr id="4" name="Tijdelijke aanduiding voor inhoud 3" descr="IMG_520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4114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Suikerunie terrein</a:t>
            </a:r>
            <a:endParaRPr lang="nl-NL" dirty="0"/>
          </a:p>
        </p:txBody>
      </p:sp>
      <p:pic>
        <p:nvPicPr>
          <p:cNvPr id="4" name="Tijdelijke aanduiding voor inhoud 3" descr="IMG_471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8812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Reitdiephaven</a:t>
            </a:r>
            <a:endParaRPr lang="nl-NL" dirty="0"/>
          </a:p>
        </p:txBody>
      </p:sp>
      <p:pic>
        <p:nvPicPr>
          <p:cNvPr id="4" name="Tijdelijke aanduiding voor inhoud 3" descr="IMG_518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228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Helix toren</a:t>
            </a:r>
            <a:endParaRPr lang="nl-NL" dirty="0"/>
          </a:p>
        </p:txBody>
      </p:sp>
      <p:pic>
        <p:nvPicPr>
          <p:cNvPr id="4" name="Tijdelijke aanduiding voor inhoud 3" descr="IMG_518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4195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FF0000"/>
                </a:solidFill>
              </a:rPr>
              <a:t>Groningen (studenten)fietsstad</a:t>
            </a:r>
            <a:endParaRPr lang="nl-NL" b="1" dirty="0">
              <a:solidFill>
                <a:srgbClr val="FF0000"/>
              </a:solidFill>
            </a:endParaRPr>
          </a:p>
        </p:txBody>
      </p:sp>
      <p:pic>
        <p:nvPicPr>
          <p:cNvPr id="6" name="Tijdelijke aanduiding voor inhoud 5" descr="IMG_472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" b="87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6439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Fietsblokkade?</a:t>
            </a:r>
            <a:endParaRPr lang="nl-NL" dirty="0"/>
          </a:p>
        </p:txBody>
      </p:sp>
      <p:pic>
        <p:nvPicPr>
          <p:cNvPr id="5" name="Tijdelijke aanduiding voor inhoud 4" descr="IMG_514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8" b="87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5189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Oude zolderkamertjes</a:t>
            </a:r>
            <a:endParaRPr lang="nl-NL" dirty="0"/>
          </a:p>
        </p:txBody>
      </p:sp>
      <p:pic>
        <p:nvPicPr>
          <p:cNvPr id="4" name="Tijdelijke aanduiding voor inhoud 3" descr="IMG_468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6834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Gevecht om de ruimte</a:t>
            </a:r>
            <a:endParaRPr lang="nl-NL" dirty="0"/>
          </a:p>
        </p:txBody>
      </p:sp>
      <p:pic>
        <p:nvPicPr>
          <p:cNvPr id="4" name="Tijdelijke aanduiding voor inhoud 3" descr="IMG_514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" b="87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717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Terrassering is </a:t>
            </a:r>
            <a:r>
              <a:rPr lang="mr-IN" dirty="0" smtClean="0"/>
              <a:t>…</a:t>
            </a:r>
            <a:r>
              <a:rPr lang="nl-NL" dirty="0" smtClean="0"/>
              <a:t> van de voetganger?</a:t>
            </a:r>
            <a:endParaRPr lang="nl-NL" dirty="0"/>
          </a:p>
        </p:txBody>
      </p:sp>
      <p:pic>
        <p:nvPicPr>
          <p:cNvPr id="4" name="Tijdelijke aanduiding voor inhoud 3" descr="IMG_516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7" b="87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5505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 noodgevallen</a:t>
            </a:r>
            <a:r>
              <a:rPr lang="mr-IN" dirty="0" smtClean="0"/>
              <a:t>…</a:t>
            </a:r>
            <a:r>
              <a:rPr lang="nl-NL" dirty="0" smtClean="0"/>
              <a:t>?</a:t>
            </a:r>
            <a:endParaRPr lang="nl-NL" dirty="0"/>
          </a:p>
        </p:txBody>
      </p:sp>
      <p:pic>
        <p:nvPicPr>
          <p:cNvPr id="4" name="Tijdelijke aanduiding voor inhoud 3" descr="IMG_517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5632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Rolstoel en rollator toegankelijk?</a:t>
            </a:r>
            <a:endParaRPr lang="nl-NL" dirty="0"/>
          </a:p>
        </p:txBody>
      </p:sp>
      <p:pic>
        <p:nvPicPr>
          <p:cNvPr id="4" name="Tijdelijke aanduiding voor inhoud 3" descr="IMG_517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1412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Publieke dienst toegankelijk??</a:t>
            </a:r>
            <a:endParaRPr lang="nl-NL" dirty="0"/>
          </a:p>
        </p:txBody>
      </p:sp>
      <p:pic>
        <p:nvPicPr>
          <p:cNvPr id="4" name="Tijdelijke aanduiding voor inhoud 3" descr="IMG_469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7" b="87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7179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Nostalgie, wij kwakten onze fiets vroeger ook zo</a:t>
            </a:r>
            <a:r>
              <a:rPr lang="mr-IN" dirty="0" smtClean="0"/>
              <a:t>…</a:t>
            </a:r>
            <a:r>
              <a:rPr lang="nl-NL" dirty="0" smtClean="0"/>
              <a:t>.</a:t>
            </a:r>
            <a:endParaRPr lang="nl-NL" dirty="0"/>
          </a:p>
        </p:txBody>
      </p:sp>
      <p:pic>
        <p:nvPicPr>
          <p:cNvPr id="4" name="Tijdelijke aanduiding voor inhoud 3" descr="IMG_470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7" b="87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452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Hoe pak ik mijn fiets???</a:t>
            </a:r>
            <a:endParaRPr lang="nl-NL" dirty="0"/>
          </a:p>
        </p:txBody>
      </p:sp>
      <p:pic>
        <p:nvPicPr>
          <p:cNvPr id="4" name="Tijdelijke aanduiding voor inhoud 3" descr="IMG_513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8" b="87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8645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Regels zat, maar handhaven?</a:t>
            </a:r>
            <a:endParaRPr lang="nl-NL" dirty="0"/>
          </a:p>
        </p:txBody>
      </p:sp>
      <p:pic>
        <p:nvPicPr>
          <p:cNvPr id="4" name="Tijdelijke aanduiding voor inhoud 3" descr="IMG_470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8" b="87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9429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F0000"/>
                </a:solidFill>
              </a:rPr>
              <a:t>Creatieve oplossingen?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4" name="Tijdelijke aanduiding voor inhoud 3" descr="IMG_470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597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Creatieve ondernemer: de SWAP fiets</a:t>
            </a:r>
            <a:endParaRPr lang="nl-NL" dirty="0"/>
          </a:p>
        </p:txBody>
      </p:sp>
      <p:pic>
        <p:nvPicPr>
          <p:cNvPr id="6" name="Tijdelijke aanduiding voor inhoud 5" descr="IMG_513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4171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Nieuwe zolderkamertjes </a:t>
            </a:r>
            <a:endParaRPr lang="nl-NL" dirty="0"/>
          </a:p>
        </p:txBody>
      </p:sp>
      <p:pic>
        <p:nvPicPr>
          <p:cNvPr id="4" name="Tijdelijke aanduiding voor inhoud 3" descr="IMG_468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4056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Namaak en echte SWAP fiets</a:t>
            </a:r>
            <a:endParaRPr lang="nl-NL" dirty="0"/>
          </a:p>
        </p:txBody>
      </p:sp>
      <p:pic>
        <p:nvPicPr>
          <p:cNvPr id="4" name="Tijdelijke aanduiding voor inhoud 3" descr="IMG_5172-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2" b="87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525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Fietssnelwegen?</a:t>
            </a:r>
            <a:endParaRPr lang="nl-NL" dirty="0"/>
          </a:p>
        </p:txBody>
      </p:sp>
      <p:pic>
        <p:nvPicPr>
          <p:cNvPr id="4" name="Tijdelijke aanduiding voor inhoud 3" descr="IMG_472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7" b="87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508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Internationalisering</a:t>
            </a:r>
            <a:endParaRPr lang="nl-NL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4" name="Tijdelijke aanduiding voor inhoud 3" descr="IMG_022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763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Engels in </a:t>
            </a:r>
            <a:r>
              <a:rPr lang="nl-NL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Grunnen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2 Groningers spreken verplicht Engels tijdens college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 smtClean="0"/>
              <a:t>Professor: ‘Tell me </a:t>
            </a:r>
            <a:r>
              <a:rPr lang="nl-NL" dirty="0" err="1" smtClean="0"/>
              <a:t>something</a:t>
            </a:r>
            <a:r>
              <a:rPr lang="nl-NL" dirty="0" smtClean="0"/>
              <a:t> </a:t>
            </a:r>
            <a:r>
              <a:rPr lang="nl-NL" dirty="0" err="1" smtClean="0"/>
              <a:t>about</a:t>
            </a:r>
            <a:r>
              <a:rPr lang="nl-NL" dirty="0" smtClean="0"/>
              <a:t> the second </a:t>
            </a:r>
            <a:r>
              <a:rPr lang="nl-NL" dirty="0" err="1" smtClean="0"/>
              <a:t>world</a:t>
            </a:r>
            <a:r>
              <a:rPr lang="nl-NL" dirty="0" smtClean="0"/>
              <a:t> war’.</a:t>
            </a:r>
          </a:p>
          <a:p>
            <a:r>
              <a:rPr lang="nl-NL" dirty="0" smtClean="0"/>
              <a:t>Student: ‘O, yes sir, </a:t>
            </a:r>
            <a:r>
              <a:rPr lang="nl-NL" dirty="0" err="1" smtClean="0"/>
              <a:t>that</a:t>
            </a:r>
            <a:r>
              <a:rPr lang="nl-NL" dirty="0" smtClean="0"/>
              <a:t> was me </a:t>
            </a:r>
            <a:r>
              <a:rPr lang="nl-NL" dirty="0" err="1" smtClean="0"/>
              <a:t>what</a:t>
            </a:r>
            <a:r>
              <a:rPr lang="nl-NL" dirty="0" smtClean="0"/>
              <a:t>!’</a:t>
            </a:r>
          </a:p>
          <a:p>
            <a:r>
              <a:rPr lang="nl-NL" dirty="0" smtClean="0"/>
              <a:t>Professor: ’</a:t>
            </a:r>
            <a:r>
              <a:rPr lang="nl-NL" dirty="0" err="1" smtClean="0"/>
              <a:t>Now</a:t>
            </a:r>
            <a:r>
              <a:rPr lang="nl-NL" dirty="0" smtClean="0"/>
              <a:t> </a:t>
            </a:r>
            <a:r>
              <a:rPr lang="nl-NL" dirty="0" err="1" smtClean="0"/>
              <a:t>you</a:t>
            </a:r>
            <a:r>
              <a:rPr lang="nl-NL" dirty="0" smtClean="0"/>
              <a:t> are me </a:t>
            </a:r>
            <a:r>
              <a:rPr lang="nl-NL" dirty="0" err="1" smtClean="0"/>
              <a:t>one</a:t>
            </a:r>
            <a:r>
              <a:rPr lang="nl-NL" dirty="0" smtClean="0"/>
              <a:t>’</a:t>
            </a:r>
            <a:r>
              <a:rPr lang="mr-IN" dirty="0" smtClean="0"/>
              <a:t>…</a:t>
            </a:r>
            <a:r>
              <a:rPr lang="nl-NL" dirty="0" smtClean="0"/>
              <a:t>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0066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Fietsen of biken? </a:t>
            </a:r>
            <a:endParaRPr lang="nl-NL" dirty="0"/>
          </a:p>
        </p:txBody>
      </p:sp>
      <p:pic>
        <p:nvPicPr>
          <p:cNvPr id="4" name="Tijdelijke aanduiding voor inhoud 3" descr="IMG_517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7" b="87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6525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Menu kaart enkel in het Engels..?</a:t>
            </a:r>
            <a:endParaRPr lang="nl-NL" dirty="0"/>
          </a:p>
        </p:txBody>
      </p:sp>
      <p:pic>
        <p:nvPicPr>
          <p:cNvPr id="4" name="Tijdelijke aanduiding voor inhoud 3" descr="IMG_517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>
          <a:xfrm>
            <a:off x="98603" y="1417639"/>
            <a:ext cx="9045397" cy="4974620"/>
          </a:xfrm>
        </p:spPr>
      </p:pic>
    </p:spTree>
    <p:extLst>
      <p:ext uri="{BB962C8B-B14F-4D97-AF65-F5344CB8AC3E}">
        <p14:creationId xmlns:p14="http://schemas.microsoft.com/office/powerpoint/2010/main" val="235923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Kippenbout met hom en maden?</a:t>
            </a:r>
            <a:endParaRPr lang="nl-NL" dirty="0"/>
          </a:p>
        </p:txBody>
      </p:sp>
      <p:pic>
        <p:nvPicPr>
          <p:cNvPr id="4" name="Tijdelijke aanduiding voor inhoud 3" descr="IMG_517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2274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(Op) top architecten</a:t>
            </a:r>
            <a:endParaRPr lang="nl-NL" dirty="0"/>
          </a:p>
        </p:txBody>
      </p:sp>
      <p:pic>
        <p:nvPicPr>
          <p:cNvPr id="4" name="Tijdelijke aanduiding voor inhoud 3" descr="IMG_517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>
          <a:xfrm>
            <a:off x="457200" y="1555448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92343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Groningse schonen ook welkom?</a:t>
            </a:r>
            <a:endParaRPr lang="nl-NL" dirty="0"/>
          </a:p>
        </p:txBody>
      </p:sp>
      <p:pic>
        <p:nvPicPr>
          <p:cNvPr id="4" name="Tijdelijke aanduiding voor inhoud 3" descr="IMG_514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7" b="87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1345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3" descr="IMG_515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1" r="-10611"/>
          <a:stretch>
            <a:fillRect/>
          </a:stretch>
        </p:blipFill>
        <p:spPr>
          <a:xfrm>
            <a:off x="-112032" y="274638"/>
            <a:ext cx="9820275" cy="5639933"/>
          </a:xfrm>
        </p:spPr>
      </p:pic>
    </p:spTree>
    <p:extLst>
      <p:ext uri="{BB962C8B-B14F-4D97-AF65-F5344CB8AC3E}">
        <p14:creationId xmlns:p14="http://schemas.microsoft.com/office/powerpoint/2010/main" val="189000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 gehokt</a:t>
            </a:r>
            <a:endParaRPr lang="nl-NL" dirty="0"/>
          </a:p>
        </p:txBody>
      </p:sp>
      <p:pic>
        <p:nvPicPr>
          <p:cNvPr id="4" name="Tijdelijke aanduiding voor inhoud 3" descr="IMG_468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721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As niks is mot ‘t wat </a:t>
            </a:r>
            <a:r>
              <a:rPr lang="nl-NL" dirty="0" err="1" smtClean="0"/>
              <a:t>liek’n</a:t>
            </a:r>
            <a:r>
              <a:rPr lang="mr-IN" dirty="0" smtClean="0"/>
              <a:t>…</a:t>
            </a:r>
            <a:r>
              <a:rPr lang="nl-NL" dirty="0" smtClean="0"/>
              <a:t>?</a:t>
            </a:r>
            <a:endParaRPr lang="nl-NL" dirty="0"/>
          </a:p>
        </p:txBody>
      </p:sp>
      <p:pic>
        <p:nvPicPr>
          <p:cNvPr id="4" name="Tijdelijke aanduiding voor inhoud 3" descr="IMG_516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4171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Mooi op gehokt?</a:t>
            </a:r>
            <a:endParaRPr lang="nl-NL" dirty="0"/>
          </a:p>
        </p:txBody>
      </p:sp>
      <p:pic>
        <p:nvPicPr>
          <p:cNvPr id="4" name="Tijdelijke aanduiding voor inhoud 3" descr="IMG_468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9239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Optoppen of op proppen?</a:t>
            </a:r>
            <a:endParaRPr lang="nl-NL" dirty="0"/>
          </a:p>
        </p:txBody>
      </p:sp>
      <p:pic>
        <p:nvPicPr>
          <p:cNvPr id="4" name="Tijdelijke aanduiding voor inhoud 3" descr="IMG_469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3" b="87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1998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3" descr="IMG_514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90" r="-8290"/>
          <a:stretch>
            <a:fillRect/>
          </a:stretch>
        </p:blipFill>
        <p:spPr>
          <a:xfrm>
            <a:off x="-104689" y="568476"/>
            <a:ext cx="9248689" cy="5473021"/>
          </a:xfrm>
        </p:spPr>
      </p:pic>
    </p:spTree>
    <p:extLst>
      <p:ext uri="{BB962C8B-B14F-4D97-AF65-F5344CB8AC3E}">
        <p14:creationId xmlns:p14="http://schemas.microsoft.com/office/powerpoint/2010/main" val="91491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</TotalTime>
  <Words>492</Words>
  <Application>Microsoft Macintosh PowerPoint</Application>
  <PresentationFormat>Diavoorstelling (4:3)</PresentationFormat>
  <Paragraphs>72</Paragraphs>
  <Slides>60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60</vt:i4>
      </vt:variant>
    </vt:vector>
  </HeadingPairs>
  <TitlesOfParts>
    <vt:vector size="61" baseType="lpstr">
      <vt:lpstr>Office-thema</vt:lpstr>
      <vt:lpstr>   Lustrum thema: Universiteit en Stad (Foto’s: Hein Folkers, Jan Drenth, redactie Koos Meisner)    </vt:lpstr>
      <vt:lpstr>RUG, Hogeschool en stad</vt:lpstr>
      <vt:lpstr>Studenten en wonen</vt:lpstr>
      <vt:lpstr>Oude zolderkamertjes</vt:lpstr>
      <vt:lpstr>Nieuwe zolderkamertjes </vt:lpstr>
      <vt:lpstr>Op gehokt</vt:lpstr>
      <vt:lpstr>Mooi op gehokt?</vt:lpstr>
      <vt:lpstr>Optoppen of op proppen?</vt:lpstr>
      <vt:lpstr>PowerPoint-presentatie</vt:lpstr>
      <vt:lpstr>Stadjers versus studenten?</vt:lpstr>
      <vt:lpstr>Achterbuurten  achter gewone straten, waar je geen belasting hoefde betalen.</vt:lpstr>
      <vt:lpstr>De Nieuwe achterbuurten?</vt:lpstr>
      <vt:lpstr>Volgebouwd: Tussen Bleekerstraat en A-weg</vt:lpstr>
      <vt:lpstr>Licht, lucht en groene ruimte?</vt:lpstr>
      <vt:lpstr>Achterbuurten… ‘de natte cel’</vt:lpstr>
      <vt:lpstr>Traditionele studentenstraat</vt:lpstr>
      <vt:lpstr>Levensstijl</vt:lpstr>
      <vt:lpstr>Levensstijl</vt:lpstr>
      <vt:lpstr>PowerPoint-presentatie</vt:lpstr>
      <vt:lpstr>Ophokken?</vt:lpstr>
      <vt:lpstr>PowerPoint-presentatie</vt:lpstr>
      <vt:lpstr>PowerPoint-presentatie</vt:lpstr>
      <vt:lpstr>Tuin flat achter Balistraat 6 </vt:lpstr>
      <vt:lpstr>De bouwopgave is groot dus….  </vt:lpstr>
      <vt:lpstr>Achter het Pythagorascomplex…</vt:lpstr>
      <vt:lpstr>Via een smal paadje, </vt:lpstr>
      <vt:lpstr>pal achter de huizen,</vt:lpstr>
      <vt:lpstr>Tiny houses in een ‘achterbuurt’</vt:lpstr>
      <vt:lpstr>Toekomst studenten en jongeren huisvesting?</vt:lpstr>
      <vt:lpstr>Woldring complex</vt:lpstr>
      <vt:lpstr>Ciboga terrein</vt:lpstr>
      <vt:lpstr>Dichtbij UMCG</vt:lpstr>
      <vt:lpstr>Nieuwe toegangsweg </vt:lpstr>
      <vt:lpstr>Studenten (?) stadstrand </vt:lpstr>
      <vt:lpstr>Suikerunie terrein</vt:lpstr>
      <vt:lpstr>Reitdiephaven</vt:lpstr>
      <vt:lpstr>Helix toren</vt:lpstr>
      <vt:lpstr>Groningen (studenten)fietsstad</vt:lpstr>
      <vt:lpstr>Fietsblokkade?</vt:lpstr>
      <vt:lpstr>Gevecht om de ruimte</vt:lpstr>
      <vt:lpstr>Terrassering is … van de voetganger?</vt:lpstr>
      <vt:lpstr>In noodgevallen…?</vt:lpstr>
      <vt:lpstr>Rolstoel en rollator toegankelijk?</vt:lpstr>
      <vt:lpstr>Publieke dienst toegankelijk??</vt:lpstr>
      <vt:lpstr>Nostalgie, wij kwakten onze fiets vroeger ook zo….</vt:lpstr>
      <vt:lpstr>Hoe pak ik mijn fiets???</vt:lpstr>
      <vt:lpstr>Regels zat, maar handhaven?</vt:lpstr>
      <vt:lpstr>Creatieve oplossingen?</vt:lpstr>
      <vt:lpstr>Creatieve ondernemer: de SWAP fiets</vt:lpstr>
      <vt:lpstr>Namaak en echte SWAP fiets</vt:lpstr>
      <vt:lpstr>Fietssnelwegen?</vt:lpstr>
      <vt:lpstr>Internationalisering</vt:lpstr>
      <vt:lpstr>Engels in Grunnen</vt:lpstr>
      <vt:lpstr>Fietsen of biken? </vt:lpstr>
      <vt:lpstr>Menu kaart enkel in het Engels..?</vt:lpstr>
      <vt:lpstr>Kippenbout met hom en maden?</vt:lpstr>
      <vt:lpstr>(Op) top architecten</vt:lpstr>
      <vt:lpstr>Groningse schonen ook welkom?</vt:lpstr>
      <vt:lpstr>PowerPoint-presentatie</vt:lpstr>
      <vt:lpstr>As niks is mot ‘t wat liek’n…?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Universiteit en Stad</dc:title>
  <dc:creator>Koos Meisner</dc:creator>
  <cp:lastModifiedBy>Koos Meisner</cp:lastModifiedBy>
  <cp:revision>39</cp:revision>
  <dcterms:created xsi:type="dcterms:W3CDTF">2019-09-30T11:59:28Z</dcterms:created>
  <dcterms:modified xsi:type="dcterms:W3CDTF">2019-10-16T18:09:09Z</dcterms:modified>
</cp:coreProperties>
</file>